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439400"/>
  <p:notesSz cx="6888163" cy="100203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8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471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60387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7914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8519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0907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50112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68302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310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06991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96289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09879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F7821-FBEB-49D9-A49A-6A7FB807F5F9}" type="datetimeFigureOut">
              <a:rPr lang="ar-SY" smtClean="0"/>
              <a:t>7/15/1445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FF92-B142-4F94-87E1-A77C033D015A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2213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1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r" defTabSz="755934" rtl="1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2610711" y="3039904"/>
            <a:ext cx="2362200" cy="3672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2" name="Rounded Rectangle 11"/>
          <p:cNvSpPr/>
          <p:nvPr/>
        </p:nvSpPr>
        <p:spPr>
          <a:xfrm>
            <a:off x="152988" y="3043952"/>
            <a:ext cx="2362200" cy="3672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0" name="Rounded Rectangle 9"/>
          <p:cNvSpPr/>
          <p:nvPr/>
        </p:nvSpPr>
        <p:spPr>
          <a:xfrm>
            <a:off x="5059680" y="3070860"/>
            <a:ext cx="2362200" cy="3672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70" y="229073"/>
            <a:ext cx="1745330" cy="96130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985396"/>
              </p:ext>
            </p:extLst>
          </p:nvPr>
        </p:nvGraphicFramePr>
        <p:xfrm>
          <a:off x="312070" y="1266446"/>
          <a:ext cx="7017883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017883">
                  <a:extLst>
                    <a:ext uri="{9D8B030D-6E8A-4147-A177-3AD203B41FA5}">
                      <a16:colId xmlns:a16="http://schemas.microsoft.com/office/drawing/2014/main" val="10795661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Y" sz="1400" b="1" dirty="0">
                          <a:latin typeface="Frutiger LT Arabic 45 Light" panose="01000000000000000000" pitchFamily="2" charset="-78"/>
                          <a:cs typeface="Frutiger LT Arabic 45 Light" panose="01000000000000000000" pitchFamily="2" charset="-78"/>
                        </a:rPr>
                        <a:t>اسم المشروع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009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Y" sz="1400" b="1" dirty="0">
                          <a:latin typeface="Frutiger LT Arabic 45 Light" panose="01000000000000000000" pitchFamily="2" charset="-78"/>
                          <a:cs typeface="Frutiger LT Arabic 45 Light" panose="01000000000000000000" pitchFamily="2" charset="-78"/>
                        </a:rPr>
                        <a:t>إعداد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144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Y" sz="1400" b="1" dirty="0">
                          <a:latin typeface="Frutiger LT Arabic 45 Light" panose="01000000000000000000" pitchFamily="2" charset="-78"/>
                          <a:cs typeface="Frutiger LT Arabic 45 Light" panose="01000000000000000000" pitchFamily="2" charset="-78"/>
                        </a:rPr>
                        <a:t>إشراف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121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Y" sz="1400" b="1" dirty="0">
                          <a:latin typeface="Frutiger LT Arabic 45 Light" panose="01000000000000000000" pitchFamily="2" charset="-78"/>
                          <a:cs typeface="Frutiger LT Arabic 45 Light" panose="01000000000000000000" pitchFamily="2" charset="-78"/>
                        </a:rPr>
                        <a:t>اسم الجامعة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351554"/>
                  </a:ext>
                </a:extLst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5378196" y="2872740"/>
            <a:ext cx="1700784" cy="369332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" name="TextBox 4"/>
          <p:cNvSpPr txBox="1"/>
          <p:nvPr/>
        </p:nvSpPr>
        <p:spPr>
          <a:xfrm>
            <a:off x="5817870" y="2910840"/>
            <a:ext cx="80142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الملخص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40383" y="2872740"/>
            <a:ext cx="1700784" cy="36933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7" name="TextBox 6"/>
          <p:cNvSpPr txBox="1"/>
          <p:nvPr/>
        </p:nvSpPr>
        <p:spPr>
          <a:xfrm>
            <a:off x="2888063" y="2887980"/>
            <a:ext cx="17026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algn="r" rtl="1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Y" sz="1400" dirty="0"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الدراسات المرجعية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25430" y="2872740"/>
            <a:ext cx="1700784" cy="36933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9" name="TextBox 8"/>
          <p:cNvSpPr txBox="1"/>
          <p:nvPr/>
        </p:nvSpPr>
        <p:spPr>
          <a:xfrm>
            <a:off x="497150" y="2887980"/>
            <a:ext cx="171770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التصميم الميكانيكي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09513" y="727391"/>
            <a:ext cx="18165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ar-SY" sz="1600" dirty="0" smtClean="0">
                <a:solidFill>
                  <a:srgbClr val="0C285F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4 </a:t>
            </a:r>
            <a:r>
              <a:rPr lang="ar-SY" sz="1600" dirty="0">
                <a:solidFill>
                  <a:srgbClr val="0C285F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– </a:t>
            </a:r>
            <a:r>
              <a:rPr lang="ar-SY" sz="1600" dirty="0" smtClean="0">
                <a:solidFill>
                  <a:srgbClr val="0C285F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8 </a:t>
            </a:r>
            <a:r>
              <a:rPr lang="ar-SY" sz="1600" dirty="0">
                <a:solidFill>
                  <a:srgbClr val="0C285F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حزيران </a:t>
            </a:r>
            <a:r>
              <a:rPr lang="ar-SY" sz="1600" dirty="0" smtClean="0">
                <a:solidFill>
                  <a:srgbClr val="0C285F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2024</a:t>
            </a:r>
            <a:endParaRPr lang="ar-SY" sz="1600" dirty="0">
              <a:solidFill>
                <a:srgbClr val="0C285F"/>
              </a:solidFill>
              <a:latin typeface="Frutiger LT Arabic 45 Light" panose="01000000000000000000" pitchFamily="2" charset="-78"/>
              <a:cs typeface="Frutiger LT Arabic 45 Light" panose="01000000000000000000" pitchFamily="2" charset="-78"/>
            </a:endParaRPr>
          </a:p>
          <a:p>
            <a:pPr algn="ctr" rtl="1"/>
            <a:r>
              <a:rPr lang="ar-SY" sz="1200" dirty="0">
                <a:solidFill>
                  <a:srgbClr val="0C285F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دمشق – مدينة المعارض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64815" y="7139940"/>
            <a:ext cx="2362200" cy="30556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5" name="Rounded Rectangle 14"/>
          <p:cNvSpPr/>
          <p:nvPr/>
        </p:nvSpPr>
        <p:spPr>
          <a:xfrm>
            <a:off x="5383331" y="6941820"/>
            <a:ext cx="1700784" cy="36933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6" name="TextBox 15"/>
          <p:cNvSpPr txBox="1"/>
          <p:nvPr/>
        </p:nvSpPr>
        <p:spPr>
          <a:xfrm>
            <a:off x="5301035" y="6949440"/>
            <a:ext cx="177794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التصميم الإلكتروني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52988" y="7139940"/>
            <a:ext cx="4568927" cy="13106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8" name="Rounded Rectangle 17"/>
          <p:cNvSpPr/>
          <p:nvPr/>
        </p:nvSpPr>
        <p:spPr>
          <a:xfrm>
            <a:off x="152988" y="8816340"/>
            <a:ext cx="4568927" cy="13106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Rounded Rectangle 18"/>
          <p:cNvSpPr/>
          <p:nvPr/>
        </p:nvSpPr>
        <p:spPr>
          <a:xfrm>
            <a:off x="2784911" y="6941820"/>
            <a:ext cx="1700784" cy="3693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0" name="TextBox 19"/>
          <p:cNvSpPr txBox="1"/>
          <p:nvPr/>
        </p:nvSpPr>
        <p:spPr>
          <a:xfrm>
            <a:off x="2654523" y="6963728"/>
            <a:ext cx="158790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النتائج العملية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784911" y="8595360"/>
            <a:ext cx="1700784" cy="369332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2" name="TextBox 21"/>
          <p:cNvSpPr txBox="1"/>
          <p:nvPr/>
        </p:nvSpPr>
        <p:spPr>
          <a:xfrm>
            <a:off x="2910840" y="8602980"/>
            <a:ext cx="11887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utiger LT Arabic 45 Light" panose="01000000000000000000" pitchFamily="2" charset="-78"/>
                <a:cs typeface="Frutiger LT Arabic 45 Light" panose="01000000000000000000" pitchFamily="2" charset="-78"/>
              </a:rPr>
              <a:t>المراجــع</a:t>
            </a:r>
            <a:endParaRPr lang="ar-SY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utiger LT Arabic 45 Light" panose="01000000000000000000" pitchFamily="2" charset="-78"/>
              <a:cs typeface="Frutiger LT Arabic 45 Light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2923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25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Frutiger LT Arabic 45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Jihad Rifai</dc:creator>
  <cp:lastModifiedBy>Jihad Rifai</cp:lastModifiedBy>
  <cp:revision>12</cp:revision>
  <cp:lastPrinted>2023-03-06T05:25:58Z</cp:lastPrinted>
  <dcterms:created xsi:type="dcterms:W3CDTF">2023-03-05T11:48:02Z</dcterms:created>
  <dcterms:modified xsi:type="dcterms:W3CDTF">2024-01-25T11:58:20Z</dcterms:modified>
</cp:coreProperties>
</file>